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43972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восточный 5-10, днем порывы 15-18 м/с. Температура воздуха ночью 16-18, днем 28-30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36440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2534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мая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66220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7121</cp:revision>
  <cp:lastPrinted>2021-02-03T11:37:00Z</cp:lastPrinted>
  <dcterms:created xsi:type="dcterms:W3CDTF">2018-03-27T06:03:00Z</dcterms:created>
  <dcterms:modified xsi:type="dcterms:W3CDTF">2026-05-18T07:06:57Z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